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06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5275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894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373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698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251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075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089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84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254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27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90C4-FD11-44A0-9A76-A3243284112B}" type="datetimeFigureOut">
              <a:rPr lang="lt-LT" smtClean="0"/>
              <a:t>2023-07-14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D18B8-7723-4968-8EAC-9A20B050665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762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30685"/>
          </a:xfrm>
        </p:spPr>
        <p:txBody>
          <a:bodyPr/>
          <a:lstStyle/>
          <a:p>
            <a:r>
              <a:rPr lang="lt-LT" dirty="0" smtClean="0"/>
              <a:t>GAMTOS STEBUKLAS – BITĖ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t-LT" dirty="0" smtClean="0"/>
          </a:p>
          <a:p>
            <a:r>
              <a:rPr lang="lt-LT" dirty="0" smtClean="0"/>
              <a:t>Zita </a:t>
            </a:r>
            <a:r>
              <a:rPr lang="lt-LT" dirty="0" err="1" smtClean="0"/>
              <a:t>Jarašūnienė</a:t>
            </a:r>
            <a:endParaRPr lang="lt-LT" dirty="0" smtClean="0"/>
          </a:p>
          <a:p>
            <a:r>
              <a:rPr lang="lt-LT" dirty="0" smtClean="0"/>
              <a:t>2023 m. liepos 14 d.</a:t>
            </a:r>
          </a:p>
          <a:p>
            <a:r>
              <a:rPr lang="lt-LT" dirty="0" err="1" smtClean="0"/>
              <a:t>Adakavas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967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68" y="206063"/>
            <a:ext cx="4302461" cy="6387922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4726546" y="206063"/>
            <a:ext cx="71477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2736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Bitės darbininkės gyvena tik 30-40 dienų.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bitė darbininkė per savo gyvenimą pagamina apie 1/10 arbatinio šaukštelio medaus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Bitės gali skristi iki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km per val. 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greičiu ir suplasnoti 200 kartų per sekundę. </a:t>
            </a: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Bitė darbininkė per savo gyvenimą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pusantro karto apskrieja žemės rutulį.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Bičių šeimoje gyvena 20 000 – 80 000 bičių darbininkių ir tik viena motinėlė. 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Tikra daugiavaikė mama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Bitė darbininkė vienu kartu gali panešti 80% kūno svorio nektaro ar žiedadulkių kiekį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Bitės nuodai – stipresni už kobros! Laimei, ji jų turi labai mažai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5" t="3905" b="628"/>
          <a:stretch/>
        </p:blipFill>
        <p:spPr>
          <a:xfrm>
            <a:off x="206061" y="1014212"/>
            <a:ext cx="5469228" cy="4407793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5821251" y="0"/>
            <a:ext cx="6233374" cy="675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rgbClr val="2736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Bitė darbininkė turi apie 170 kvapams jautrių receptorių. Tuo negali pasigirti nė vienas kvepalų gamintojas!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itės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nemoka kalbėti, bendravimui jos išrado neįprastą būdą – šokį!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Vizginda-ma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savo pilvelį ir vaikščiodama </a:t>
            </a:r>
            <a:r>
              <a:rPr lang="lt-L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aštuo-niuke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 sesėms 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nusako,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kokiu atstumu nuo avilio ir kuria kryptimi reikia ieškoti geriausio nektaro. Trajektoriją ir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atstumus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 apskaičiuoja savo sezamo sėklos dydžio smegenimis. </a:t>
            </a:r>
            <a:endParaRPr lang="lt-LT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Bitės darbininkės nemiega. Naktimis jos energiją taupo ir ilsisi tiesiog nejudėdamos. Ar jūs taip galėtumėt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19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" t="14909" r="11545" b="12364"/>
          <a:stretch>
            <a:fillRect/>
          </a:stretch>
        </p:blipFill>
        <p:spPr bwMode="auto">
          <a:xfrm>
            <a:off x="416886" y="300976"/>
            <a:ext cx="11260360" cy="415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416886" y="4696711"/>
            <a:ext cx="1126036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Medus yra vienintelis valgomas produktas turintis savyje visko, ko reikia gyvybės palaikymui.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Kuo </a:t>
            </a:r>
            <a:r>
              <a:rPr lang="lt-LT" sz="2800" u="none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medus</a:t>
            </a:r>
            <a:r>
              <a:rPr lang="lt-LT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tamsesnis – tuo jis turtingesnis. Tamsiame meduje daugiausia antioksidantų.</a:t>
            </a:r>
            <a:endParaRPr lang="lt-LT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31248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206</Words>
  <Application>Microsoft Office PowerPoint</Application>
  <PresentationFormat>Plačiaekranė</PresentationFormat>
  <Paragraphs>17</Paragraphs>
  <Slides>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„Office“ tema</vt:lpstr>
      <vt:lpstr>GAMTOS STEBUKLAS – BITĖ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</dc:title>
  <dc:creator>„Windows“ vartotojas</dc:creator>
  <cp:lastModifiedBy>„Windows“ vartotojas</cp:lastModifiedBy>
  <cp:revision>8</cp:revision>
  <dcterms:created xsi:type="dcterms:W3CDTF">2023-07-14T05:42:52Z</dcterms:created>
  <dcterms:modified xsi:type="dcterms:W3CDTF">2023-07-14T06:11:44Z</dcterms:modified>
</cp:coreProperties>
</file>